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3491" r:id="rId2"/>
    <p:sldId id="3472" r:id="rId3"/>
    <p:sldId id="3462" r:id="rId4"/>
    <p:sldId id="3463" r:id="rId5"/>
    <p:sldId id="348" r:id="rId6"/>
    <p:sldId id="3464" r:id="rId7"/>
    <p:sldId id="3465" r:id="rId8"/>
    <p:sldId id="3466" r:id="rId9"/>
    <p:sldId id="3467" r:id="rId10"/>
    <p:sldId id="3508" r:id="rId11"/>
    <p:sldId id="3510" r:id="rId12"/>
    <p:sldId id="3509" r:id="rId13"/>
    <p:sldId id="3511" r:id="rId14"/>
    <p:sldId id="3468" r:id="rId15"/>
    <p:sldId id="350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F5A6D6-1956-4291-ACDB-6A400023EAE1}" v="8" dt="2021-11-15T04:10:18.9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07" autoAdjust="0"/>
  </p:normalViewPr>
  <p:slideViewPr>
    <p:cSldViewPr snapToGrid="0">
      <p:cViewPr varScale="1">
        <p:scale>
          <a:sx n="90" d="100"/>
          <a:sy n="90" d="100"/>
        </p:scale>
        <p:origin x="5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Gandhi / Civil / Surat" userId="84fbf252-4ebe-4114-ae07-6debba895fa5" providerId="ADAL" clId="{74F5A6D6-1956-4291-ACDB-6A400023EAE1}"/>
    <pc:docChg chg="custSel addSld delSld modSld">
      <pc:chgData name="Vijay Gandhi / Civil / Surat" userId="84fbf252-4ebe-4114-ae07-6debba895fa5" providerId="ADAL" clId="{74F5A6D6-1956-4291-ACDB-6A400023EAE1}" dt="2021-11-15T11:24:33.229" v="644" actId="404"/>
      <pc:docMkLst>
        <pc:docMk/>
      </pc:docMkLst>
      <pc:sldChg chg="del">
        <pc:chgData name="Vijay Gandhi / Civil / Surat" userId="84fbf252-4ebe-4114-ae07-6debba895fa5" providerId="ADAL" clId="{74F5A6D6-1956-4291-ACDB-6A400023EAE1}" dt="2021-11-15T03:18:33.986" v="6" actId="2696"/>
        <pc:sldMkLst>
          <pc:docMk/>
          <pc:sldMk cId="3906484458" sldId="256"/>
        </pc:sldMkLst>
      </pc:sldChg>
      <pc:sldChg chg="modSp mod">
        <pc:chgData name="Vijay Gandhi / Civil / Surat" userId="84fbf252-4ebe-4114-ae07-6debba895fa5" providerId="ADAL" clId="{74F5A6D6-1956-4291-ACDB-6A400023EAE1}" dt="2021-11-15T03:54:30.297" v="219" actId="6549"/>
        <pc:sldMkLst>
          <pc:docMk/>
          <pc:sldMk cId="2708182329" sldId="390"/>
        </pc:sldMkLst>
        <pc:spChg chg="mod">
          <ac:chgData name="Vijay Gandhi / Civil / Surat" userId="84fbf252-4ebe-4114-ae07-6debba895fa5" providerId="ADAL" clId="{74F5A6D6-1956-4291-ACDB-6A400023EAE1}" dt="2021-11-15T03:54:30.297" v="219" actId="6549"/>
          <ac:spMkLst>
            <pc:docMk/>
            <pc:sldMk cId="2708182329" sldId="390"/>
            <ac:spMk id="4" creationId="{35B3D8E9-9727-48D4-BEEE-51262E96284C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03:20:48.093" v="61" actId="14100"/>
        <pc:sldMkLst>
          <pc:docMk/>
          <pc:sldMk cId="2424711314" sldId="3462"/>
        </pc:sldMkLst>
        <pc:spChg chg="mod">
          <ac:chgData name="Vijay Gandhi / Civil / Surat" userId="84fbf252-4ebe-4114-ae07-6debba895fa5" providerId="ADAL" clId="{74F5A6D6-1956-4291-ACDB-6A400023EAE1}" dt="2021-11-15T03:20:48.093" v="61" actId="14100"/>
          <ac:spMkLst>
            <pc:docMk/>
            <pc:sldMk cId="2424711314" sldId="3462"/>
            <ac:spMk id="19" creationId="{43B83F29-D9D4-433B-93D8-193BBFA65E2C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03:22:08.623" v="118" actId="20577"/>
        <pc:sldMkLst>
          <pc:docMk/>
          <pc:sldMk cId="2307503789" sldId="3464"/>
        </pc:sldMkLst>
        <pc:spChg chg="mod">
          <ac:chgData name="Vijay Gandhi / Civil / Surat" userId="84fbf252-4ebe-4114-ae07-6debba895fa5" providerId="ADAL" clId="{74F5A6D6-1956-4291-ACDB-6A400023EAE1}" dt="2021-11-15T03:22:08.623" v="118" actId="20577"/>
          <ac:spMkLst>
            <pc:docMk/>
            <pc:sldMk cId="2307503789" sldId="3464"/>
            <ac:spMk id="16" creationId="{81ECB866-1FE4-4065-96A0-F5CA84CCD07E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03:22:12.497" v="119" actId="20577"/>
        <pc:sldMkLst>
          <pc:docMk/>
          <pc:sldMk cId="2890246668" sldId="3465"/>
        </pc:sldMkLst>
        <pc:spChg chg="mod">
          <ac:chgData name="Vijay Gandhi / Civil / Surat" userId="84fbf252-4ebe-4114-ae07-6debba895fa5" providerId="ADAL" clId="{74F5A6D6-1956-4291-ACDB-6A400023EAE1}" dt="2021-11-15T03:22:12.497" v="119" actId="20577"/>
          <ac:spMkLst>
            <pc:docMk/>
            <pc:sldMk cId="2890246668" sldId="3465"/>
            <ac:spMk id="16" creationId="{81ECB866-1FE4-4065-96A0-F5CA84CCD07E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03:22:26.766" v="124" actId="20577"/>
        <pc:sldMkLst>
          <pc:docMk/>
          <pc:sldMk cId="3679165164" sldId="3466"/>
        </pc:sldMkLst>
        <pc:spChg chg="mod">
          <ac:chgData name="Vijay Gandhi / Civil / Surat" userId="84fbf252-4ebe-4114-ae07-6debba895fa5" providerId="ADAL" clId="{74F5A6D6-1956-4291-ACDB-6A400023EAE1}" dt="2021-11-15T03:22:26.766" v="124" actId="20577"/>
          <ac:spMkLst>
            <pc:docMk/>
            <pc:sldMk cId="3679165164" sldId="3466"/>
            <ac:spMk id="16" creationId="{81ECB866-1FE4-4065-96A0-F5CA84CCD07E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03:22:38.200" v="129" actId="20577"/>
        <pc:sldMkLst>
          <pc:docMk/>
          <pc:sldMk cId="2738932796" sldId="3467"/>
        </pc:sldMkLst>
        <pc:spChg chg="mod">
          <ac:chgData name="Vijay Gandhi / Civil / Surat" userId="84fbf252-4ebe-4114-ae07-6debba895fa5" providerId="ADAL" clId="{74F5A6D6-1956-4291-ACDB-6A400023EAE1}" dt="2021-11-15T03:22:38.200" v="129" actId="20577"/>
          <ac:spMkLst>
            <pc:docMk/>
            <pc:sldMk cId="2738932796" sldId="3467"/>
            <ac:spMk id="16" creationId="{81ECB866-1FE4-4065-96A0-F5CA84CCD07E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03:23:30.588" v="136" actId="122"/>
        <pc:sldMkLst>
          <pc:docMk/>
          <pc:sldMk cId="3858707170" sldId="3468"/>
        </pc:sldMkLst>
        <pc:graphicFrameChg chg="mod modGraphic">
          <ac:chgData name="Vijay Gandhi / Civil / Surat" userId="84fbf252-4ebe-4114-ae07-6debba895fa5" providerId="ADAL" clId="{74F5A6D6-1956-4291-ACDB-6A400023EAE1}" dt="2021-11-15T03:23:30.588" v="136" actId="122"/>
          <ac:graphicFrameMkLst>
            <pc:docMk/>
            <pc:sldMk cId="3858707170" sldId="3468"/>
            <ac:graphicFrameMk id="2" creationId="{00000000-0000-0000-0000-000000000000}"/>
          </ac:graphicFrameMkLst>
        </pc:graphicFrameChg>
      </pc:sldChg>
      <pc:sldChg chg="modSp mod">
        <pc:chgData name="Vijay Gandhi / Civil / Surat" userId="84fbf252-4ebe-4114-ae07-6debba895fa5" providerId="ADAL" clId="{74F5A6D6-1956-4291-ACDB-6A400023EAE1}" dt="2021-11-15T03:54:50.390" v="226" actId="20577"/>
        <pc:sldMkLst>
          <pc:docMk/>
          <pc:sldMk cId="3206192180" sldId="3469"/>
        </pc:sldMkLst>
        <pc:spChg chg="mod">
          <ac:chgData name="Vijay Gandhi / Civil / Surat" userId="84fbf252-4ebe-4114-ae07-6debba895fa5" providerId="ADAL" clId="{74F5A6D6-1956-4291-ACDB-6A400023EAE1}" dt="2021-11-15T03:54:50.390" v="226" actId="20577"/>
          <ac:spMkLst>
            <pc:docMk/>
            <pc:sldMk cId="3206192180" sldId="3469"/>
            <ac:spMk id="4" creationId="{35B3D8E9-9727-48D4-BEEE-51262E96284C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11:16:04.185" v="641" actId="404"/>
        <pc:sldMkLst>
          <pc:docMk/>
          <pc:sldMk cId="4091383702" sldId="3472"/>
        </pc:sldMkLst>
        <pc:spChg chg="mod">
          <ac:chgData name="Vijay Gandhi / Civil / Surat" userId="84fbf252-4ebe-4114-ae07-6debba895fa5" providerId="ADAL" clId="{74F5A6D6-1956-4291-ACDB-6A400023EAE1}" dt="2021-11-15T11:16:04.185" v="641" actId="404"/>
          <ac:spMkLst>
            <pc:docMk/>
            <pc:sldMk cId="4091383702" sldId="3472"/>
            <ac:spMk id="4" creationId="{7B791AEC-1D4C-40CE-87BC-05D7FC4D1FA4}"/>
          </ac:spMkLst>
        </pc:spChg>
        <pc:spChg chg="mod">
          <ac:chgData name="Vijay Gandhi / Civil / Surat" userId="84fbf252-4ebe-4114-ae07-6debba895fa5" providerId="ADAL" clId="{74F5A6D6-1956-4291-ACDB-6A400023EAE1}" dt="2021-11-15T03:19:24.165" v="50" actId="6549"/>
          <ac:spMkLst>
            <pc:docMk/>
            <pc:sldMk cId="4091383702" sldId="3472"/>
            <ac:spMk id="13" creationId="{51586246-39D1-4F1A-B777-F1FFA759618D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11:24:33.229" v="644" actId="404"/>
        <pc:sldMkLst>
          <pc:docMk/>
          <pc:sldMk cId="1147849855" sldId="3473"/>
        </pc:sldMkLst>
        <pc:spChg chg="mod">
          <ac:chgData name="Vijay Gandhi / Civil / Surat" userId="84fbf252-4ebe-4114-ae07-6debba895fa5" providerId="ADAL" clId="{74F5A6D6-1956-4291-ACDB-6A400023EAE1}" dt="2021-11-15T11:24:33.229" v="644" actId="404"/>
          <ac:spMkLst>
            <pc:docMk/>
            <pc:sldMk cId="1147849855" sldId="3473"/>
            <ac:spMk id="4" creationId="{7B791AEC-1D4C-40CE-87BC-05D7FC4D1FA4}"/>
          </ac:spMkLst>
        </pc:spChg>
        <pc:spChg chg="mod">
          <ac:chgData name="Vijay Gandhi / Civil / Surat" userId="84fbf252-4ebe-4114-ae07-6debba895fa5" providerId="ADAL" clId="{74F5A6D6-1956-4291-ACDB-6A400023EAE1}" dt="2021-11-15T03:25:06.159" v="188" actId="6549"/>
          <ac:spMkLst>
            <pc:docMk/>
            <pc:sldMk cId="1147849855" sldId="3473"/>
            <ac:spMk id="13" creationId="{51586246-39D1-4F1A-B777-F1FFA759618D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04:10:19.895" v="635" actId="20577"/>
        <pc:sldMkLst>
          <pc:docMk/>
          <pc:sldMk cId="3344623681" sldId="3474"/>
        </pc:sldMkLst>
        <pc:graphicFrameChg chg="mod modGraphic">
          <ac:chgData name="Vijay Gandhi / Civil / Surat" userId="84fbf252-4ebe-4114-ae07-6debba895fa5" providerId="ADAL" clId="{74F5A6D6-1956-4291-ACDB-6A400023EAE1}" dt="2021-11-15T04:10:19.895" v="635" actId="20577"/>
          <ac:graphicFrameMkLst>
            <pc:docMk/>
            <pc:sldMk cId="3344623681" sldId="3474"/>
            <ac:graphicFrameMk id="2" creationId="{00000000-0000-0000-0000-000000000000}"/>
          </ac:graphicFrameMkLst>
        </pc:graphicFrameChg>
      </pc:sldChg>
      <pc:sldChg chg="modSp mod">
        <pc:chgData name="Vijay Gandhi / Civil / Surat" userId="84fbf252-4ebe-4114-ae07-6debba895fa5" providerId="ADAL" clId="{74F5A6D6-1956-4291-ACDB-6A400023EAE1}" dt="2021-11-15T03:57:58.162" v="259" actId="20577"/>
        <pc:sldMkLst>
          <pc:docMk/>
          <pc:sldMk cId="2042986047" sldId="3476"/>
        </pc:sldMkLst>
        <pc:spChg chg="mod">
          <ac:chgData name="Vijay Gandhi / Civil / Surat" userId="84fbf252-4ebe-4114-ae07-6debba895fa5" providerId="ADAL" clId="{74F5A6D6-1956-4291-ACDB-6A400023EAE1}" dt="2021-11-15T03:57:58.162" v="259" actId="20577"/>
          <ac:spMkLst>
            <pc:docMk/>
            <pc:sldMk cId="2042986047" sldId="3476"/>
            <ac:spMk id="10" creationId="{56FF6233-E9D9-4E4E-B101-25BBFD6CD8C3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03:59:04.576" v="295" actId="20577"/>
        <pc:sldMkLst>
          <pc:docMk/>
          <pc:sldMk cId="1768161812" sldId="3477"/>
        </pc:sldMkLst>
        <pc:spChg chg="mod">
          <ac:chgData name="Vijay Gandhi / Civil / Surat" userId="84fbf252-4ebe-4114-ae07-6debba895fa5" providerId="ADAL" clId="{74F5A6D6-1956-4291-ACDB-6A400023EAE1}" dt="2021-11-15T03:59:04.576" v="295" actId="20577"/>
          <ac:spMkLst>
            <pc:docMk/>
            <pc:sldMk cId="1768161812" sldId="3477"/>
            <ac:spMk id="10" creationId="{56FF6233-E9D9-4E4E-B101-25BBFD6CD8C3}"/>
          </ac:spMkLst>
        </pc:spChg>
        <pc:cxnChg chg="mod">
          <ac:chgData name="Vijay Gandhi / Civil / Surat" userId="84fbf252-4ebe-4114-ae07-6debba895fa5" providerId="ADAL" clId="{74F5A6D6-1956-4291-ACDB-6A400023EAE1}" dt="2021-11-15T03:58:37.843" v="260" actId="1076"/>
          <ac:cxnSpMkLst>
            <pc:docMk/>
            <pc:sldMk cId="1768161812" sldId="3477"/>
            <ac:cxnSpMk id="6" creationId="{64F70179-6169-4080-AF66-6D55B12F0CB1}"/>
          </ac:cxnSpMkLst>
        </pc:cxnChg>
        <pc:cxnChg chg="mod">
          <ac:chgData name="Vijay Gandhi / Civil / Surat" userId="84fbf252-4ebe-4114-ae07-6debba895fa5" providerId="ADAL" clId="{74F5A6D6-1956-4291-ACDB-6A400023EAE1}" dt="2021-11-15T03:58:37.843" v="260" actId="1076"/>
          <ac:cxnSpMkLst>
            <pc:docMk/>
            <pc:sldMk cId="1768161812" sldId="3477"/>
            <ac:cxnSpMk id="9" creationId="{64F70179-6169-4080-AF66-6D55B12F0CB1}"/>
          </ac:cxnSpMkLst>
        </pc:cxnChg>
      </pc:sldChg>
      <pc:sldChg chg="modSp mod">
        <pc:chgData name="Vijay Gandhi / Civil / Surat" userId="84fbf252-4ebe-4114-ae07-6debba895fa5" providerId="ADAL" clId="{74F5A6D6-1956-4291-ACDB-6A400023EAE1}" dt="2021-11-15T04:00:19.868" v="325" actId="5793"/>
        <pc:sldMkLst>
          <pc:docMk/>
          <pc:sldMk cId="3159837600" sldId="3479"/>
        </pc:sldMkLst>
        <pc:spChg chg="mod">
          <ac:chgData name="Vijay Gandhi / Civil / Surat" userId="84fbf252-4ebe-4114-ae07-6debba895fa5" providerId="ADAL" clId="{74F5A6D6-1956-4291-ACDB-6A400023EAE1}" dt="2021-11-15T04:00:19.868" v="325" actId="5793"/>
          <ac:spMkLst>
            <pc:docMk/>
            <pc:sldMk cId="3159837600" sldId="3479"/>
            <ac:spMk id="13" creationId="{56FF6233-E9D9-4E4E-B101-25BBFD6CD8C3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04:02:11.540" v="393" actId="20577"/>
        <pc:sldMkLst>
          <pc:docMk/>
          <pc:sldMk cId="3273523622" sldId="3480"/>
        </pc:sldMkLst>
        <pc:spChg chg="mod">
          <ac:chgData name="Vijay Gandhi / Civil / Surat" userId="84fbf252-4ebe-4114-ae07-6debba895fa5" providerId="ADAL" clId="{74F5A6D6-1956-4291-ACDB-6A400023EAE1}" dt="2021-11-15T04:01:44.576" v="374" actId="20577"/>
          <ac:spMkLst>
            <pc:docMk/>
            <pc:sldMk cId="3273523622" sldId="3480"/>
            <ac:spMk id="7" creationId="{56FF6233-E9D9-4E4E-B101-25BBFD6CD8C3}"/>
          </ac:spMkLst>
        </pc:spChg>
        <pc:spChg chg="mod">
          <ac:chgData name="Vijay Gandhi / Civil / Surat" userId="84fbf252-4ebe-4114-ae07-6debba895fa5" providerId="ADAL" clId="{74F5A6D6-1956-4291-ACDB-6A400023EAE1}" dt="2021-11-15T04:02:11.540" v="393" actId="20577"/>
          <ac:spMkLst>
            <pc:docMk/>
            <pc:sldMk cId="3273523622" sldId="3480"/>
            <ac:spMk id="14" creationId="{56FF6233-E9D9-4E4E-B101-25BBFD6CD8C3}"/>
          </ac:spMkLst>
        </pc:spChg>
        <pc:cxnChg chg="mod">
          <ac:chgData name="Vijay Gandhi / Civil / Surat" userId="84fbf252-4ebe-4114-ae07-6debba895fa5" providerId="ADAL" clId="{74F5A6D6-1956-4291-ACDB-6A400023EAE1}" dt="2021-11-15T04:01:53.118" v="375" actId="14100"/>
          <ac:cxnSpMkLst>
            <pc:docMk/>
            <pc:sldMk cId="3273523622" sldId="3480"/>
            <ac:cxnSpMk id="13" creationId="{64F70179-6169-4080-AF66-6D55B12F0CB1}"/>
          </ac:cxnSpMkLst>
        </pc:cxnChg>
      </pc:sldChg>
      <pc:sldChg chg="modSp mod">
        <pc:chgData name="Vijay Gandhi / Civil / Surat" userId="84fbf252-4ebe-4114-ae07-6debba895fa5" providerId="ADAL" clId="{74F5A6D6-1956-4291-ACDB-6A400023EAE1}" dt="2021-11-15T04:07:32.630" v="571" actId="20577"/>
        <pc:sldMkLst>
          <pc:docMk/>
          <pc:sldMk cId="1336453404" sldId="3486"/>
        </pc:sldMkLst>
        <pc:spChg chg="mod">
          <ac:chgData name="Vijay Gandhi / Civil / Surat" userId="84fbf252-4ebe-4114-ae07-6debba895fa5" providerId="ADAL" clId="{74F5A6D6-1956-4291-ACDB-6A400023EAE1}" dt="2021-11-15T04:07:32.630" v="571" actId="20577"/>
          <ac:spMkLst>
            <pc:docMk/>
            <pc:sldMk cId="1336453404" sldId="3486"/>
            <ac:spMk id="10" creationId="{56FF6233-E9D9-4E4E-B101-25BBFD6CD8C3}"/>
          </ac:spMkLst>
        </pc:spChg>
        <pc:spChg chg="mod">
          <ac:chgData name="Vijay Gandhi / Civil / Surat" userId="84fbf252-4ebe-4114-ae07-6debba895fa5" providerId="ADAL" clId="{74F5A6D6-1956-4291-ACDB-6A400023EAE1}" dt="2021-11-15T04:06:37.601" v="492" actId="14100"/>
          <ac:spMkLst>
            <pc:docMk/>
            <pc:sldMk cId="1336453404" sldId="3486"/>
            <ac:spMk id="13" creationId="{56FF6233-E9D9-4E4E-B101-25BBFD6CD8C3}"/>
          </ac:spMkLst>
        </pc:spChg>
      </pc:sldChg>
      <pc:sldChg chg="modSp mod">
        <pc:chgData name="Vijay Gandhi / Civil / Surat" userId="84fbf252-4ebe-4114-ae07-6debba895fa5" providerId="ADAL" clId="{74F5A6D6-1956-4291-ACDB-6A400023EAE1}" dt="2021-11-15T03:57:04.294" v="251" actId="14100"/>
        <pc:sldMkLst>
          <pc:docMk/>
          <pc:sldMk cId="2951034974" sldId="3490"/>
        </pc:sldMkLst>
        <pc:spChg chg="mod">
          <ac:chgData name="Vijay Gandhi / Civil / Surat" userId="84fbf252-4ebe-4114-ae07-6debba895fa5" providerId="ADAL" clId="{74F5A6D6-1956-4291-ACDB-6A400023EAE1}" dt="2021-11-15T03:56:32.875" v="246" actId="20577"/>
          <ac:spMkLst>
            <pc:docMk/>
            <pc:sldMk cId="2951034974" sldId="3490"/>
            <ac:spMk id="7" creationId="{56FF6233-E9D9-4E4E-B101-25BBFD6CD8C3}"/>
          </ac:spMkLst>
        </pc:spChg>
        <pc:spChg chg="mod">
          <ac:chgData name="Vijay Gandhi / Civil / Surat" userId="84fbf252-4ebe-4114-ae07-6debba895fa5" providerId="ADAL" clId="{74F5A6D6-1956-4291-ACDB-6A400023EAE1}" dt="2021-11-15T03:57:04.294" v="251" actId="14100"/>
          <ac:spMkLst>
            <pc:docMk/>
            <pc:sldMk cId="2951034974" sldId="3490"/>
            <ac:spMk id="19" creationId="{56FF6233-E9D9-4E4E-B101-25BBFD6CD8C3}"/>
          </ac:spMkLst>
        </pc:spChg>
        <pc:cxnChg chg="mod">
          <ac:chgData name="Vijay Gandhi / Civil / Surat" userId="84fbf252-4ebe-4114-ae07-6debba895fa5" providerId="ADAL" clId="{74F5A6D6-1956-4291-ACDB-6A400023EAE1}" dt="2021-11-15T03:55:47.178" v="235" actId="14100"/>
          <ac:cxnSpMkLst>
            <pc:docMk/>
            <pc:sldMk cId="2951034974" sldId="3490"/>
            <ac:cxnSpMk id="11" creationId="{64F70179-6169-4080-AF66-6D55B12F0CB1}"/>
          </ac:cxnSpMkLst>
        </pc:cxnChg>
        <pc:cxnChg chg="mod">
          <ac:chgData name="Vijay Gandhi / Civil / Surat" userId="84fbf252-4ebe-4114-ae07-6debba895fa5" providerId="ADAL" clId="{74F5A6D6-1956-4291-ACDB-6A400023EAE1}" dt="2021-11-15T03:57:04.294" v="251" actId="14100"/>
          <ac:cxnSpMkLst>
            <pc:docMk/>
            <pc:sldMk cId="2951034974" sldId="3490"/>
            <ac:cxnSpMk id="23" creationId="{64F70179-6169-4080-AF66-6D55B12F0CB1}"/>
          </ac:cxnSpMkLst>
        </pc:cxnChg>
      </pc:sldChg>
      <pc:sldChg chg="addSp delSp modSp add mod">
        <pc:chgData name="Vijay Gandhi / Civil / Surat" userId="84fbf252-4ebe-4114-ae07-6debba895fa5" providerId="ADAL" clId="{74F5A6D6-1956-4291-ACDB-6A400023EAE1}" dt="2021-11-15T03:18:39.309" v="10" actId="20577"/>
        <pc:sldMkLst>
          <pc:docMk/>
          <pc:sldMk cId="3026290782" sldId="3491"/>
        </pc:sldMkLst>
        <pc:spChg chg="del">
          <ac:chgData name="Vijay Gandhi / Civil / Surat" userId="84fbf252-4ebe-4114-ae07-6debba895fa5" providerId="ADAL" clId="{74F5A6D6-1956-4291-ACDB-6A400023EAE1}" dt="2021-11-15T03:18:00.586" v="3" actId="478"/>
          <ac:spMkLst>
            <pc:docMk/>
            <pc:sldMk cId="3026290782" sldId="3491"/>
            <ac:spMk id="4" creationId="{7B791AEC-1D4C-40CE-87BC-05D7FC4D1FA4}"/>
          </ac:spMkLst>
        </pc:spChg>
        <pc:spChg chg="add mod">
          <ac:chgData name="Vijay Gandhi / Civil / Surat" userId="84fbf252-4ebe-4114-ae07-6debba895fa5" providerId="ADAL" clId="{74F5A6D6-1956-4291-ACDB-6A400023EAE1}" dt="2021-11-15T03:18:29.524" v="5"/>
          <ac:spMkLst>
            <pc:docMk/>
            <pc:sldMk cId="3026290782" sldId="3491"/>
            <ac:spMk id="5" creationId="{9C39AD33-9272-4FB6-9654-6E64B9CB423B}"/>
          </ac:spMkLst>
        </pc:spChg>
        <pc:spChg chg="add mod">
          <ac:chgData name="Vijay Gandhi / Civil / Surat" userId="84fbf252-4ebe-4114-ae07-6debba895fa5" providerId="ADAL" clId="{74F5A6D6-1956-4291-ACDB-6A400023EAE1}" dt="2021-11-15T03:18:39.309" v="10" actId="20577"/>
          <ac:spMkLst>
            <pc:docMk/>
            <pc:sldMk cId="3026290782" sldId="3491"/>
            <ac:spMk id="6" creationId="{B3BD6B3F-0F04-4EF8-8C0A-DF110E2A79E4}"/>
          </ac:spMkLst>
        </pc:spChg>
        <pc:spChg chg="del">
          <ac:chgData name="Vijay Gandhi / Civil / Surat" userId="84fbf252-4ebe-4114-ae07-6debba895fa5" providerId="ADAL" clId="{74F5A6D6-1956-4291-ACDB-6A400023EAE1}" dt="2021-11-15T03:18:03.347" v="4" actId="478"/>
          <ac:spMkLst>
            <pc:docMk/>
            <pc:sldMk cId="3026290782" sldId="3491"/>
            <ac:spMk id="12" creationId="{162D16DF-6211-40EB-B407-2865904937A4}"/>
          </ac:spMkLst>
        </pc:spChg>
        <pc:spChg chg="del mod">
          <ac:chgData name="Vijay Gandhi / Civil / Surat" userId="84fbf252-4ebe-4114-ae07-6debba895fa5" providerId="ADAL" clId="{74F5A6D6-1956-4291-ACDB-6A400023EAE1}" dt="2021-11-15T03:17:57.142" v="2" actId="478"/>
          <ac:spMkLst>
            <pc:docMk/>
            <pc:sldMk cId="3026290782" sldId="3491"/>
            <ac:spMk id="13" creationId="{51586246-39D1-4F1A-B777-F1FFA759618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E3E09-0DA2-4073-A44D-C5740AF85668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C27A7-AF1D-4A3E-8641-B8E8070FD0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80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F71B-DE28-4EFD-A0B0-DA1EE114E1B3}" type="datetime1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07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8E24-C86B-4D54-A206-EC3CAD7A2100}" type="datetime1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03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1E1A4-7C58-419A-9C5F-49CA7E6F59D3}" type="datetime1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49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FF7B-0885-4E9C-868E-17676D804995}" type="datetime1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power_logo transparent.jpg">
            <a:extLst>
              <a:ext uri="{FF2B5EF4-FFF2-40B4-BE49-F238E27FC236}">
                <a16:creationId xmlns:a16="http://schemas.microsoft.com/office/drawing/2014/main" id="{8A47A442-E474-4868-9E14-D69660C4B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9145"/>
          <a:stretch/>
        </p:blipFill>
        <p:spPr>
          <a:xfrm>
            <a:off x="11121239" y="6134011"/>
            <a:ext cx="541457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D9DE-0430-4C27-8027-602242B57C1A}" type="datetime1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1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C2E9-2D52-4424-BF6C-B98206E6AEB6}" type="datetime1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16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F66C-DDBD-4F9D-9ADE-D03CC0DBB9AD}" type="datetime1">
              <a:rPr lang="en-IN" smtClean="0"/>
              <a:t>04-03-2022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65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DA1E-27F5-4B09-A1DA-AA3570484667}" type="datetime1">
              <a:rPr lang="en-IN" smtClean="0"/>
              <a:t>04-03-2022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2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BCD8E-8CAE-4992-8AD4-C9BA0ADC2757}" type="datetime1">
              <a:rPr lang="en-IN" smtClean="0"/>
              <a:t>04-03-2022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08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8E81-85C1-46F5-9F9D-257CB1EC5456}" type="datetime1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65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F7A1-874C-4D43-9DEC-22CCFC6ABE9D}" type="datetime1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56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F7EF8-28B2-4BA9-91BE-09B6D015FFBF}" type="datetime1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7242F-542D-49A6-B17D-828B085F8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416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39AD33-9272-4FB6-9654-6E64B9CB423B}"/>
              </a:ext>
            </a:extLst>
          </p:cNvPr>
          <p:cNvSpPr txBox="1"/>
          <p:nvPr/>
        </p:nvSpPr>
        <p:spPr>
          <a:xfrm>
            <a:off x="355569" y="2396217"/>
            <a:ext cx="11695226" cy="7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4411" dirty="0">
                <a:solidFill>
                  <a:schemeClr val="tx1"/>
                </a:solidFill>
              </a:rPr>
              <a:t>Civil Projects - Surat 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D6B3F-0F04-4EF8-8C0A-DF110E2A79E4}"/>
              </a:ext>
            </a:extLst>
          </p:cNvPr>
          <p:cNvSpPr/>
          <p:nvPr/>
        </p:nvSpPr>
        <p:spPr>
          <a:xfrm>
            <a:off x="355569" y="3347699"/>
            <a:ext cx="5952407" cy="10799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8" b="1" dirty="0">
                <a:solidFill>
                  <a:schemeClr val="bg1">
                    <a:lumMod val="50000"/>
                  </a:schemeClr>
                </a:solidFill>
              </a:rPr>
              <a:t>Surat</a:t>
            </a:r>
          </a:p>
          <a:p>
            <a:r>
              <a:rPr lang="en-US" sz="3208" b="1" dirty="0">
                <a:solidFill>
                  <a:schemeClr val="bg1">
                    <a:lumMod val="50000"/>
                  </a:schemeClr>
                </a:solidFill>
              </a:rPr>
              <a:t>04-03-2022</a:t>
            </a:r>
          </a:p>
        </p:txBody>
      </p:sp>
    </p:spTree>
    <p:extLst>
      <p:ext uri="{BB962C8B-B14F-4D97-AF65-F5344CB8AC3E}">
        <p14:creationId xmlns:p14="http://schemas.microsoft.com/office/powerpoint/2010/main" val="3026290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9CBAC37-3A0F-4A5B-94C3-AD04D56EE53F}"/>
              </a:ext>
            </a:extLst>
          </p:cNvPr>
          <p:cNvSpPr txBox="1"/>
          <p:nvPr/>
        </p:nvSpPr>
        <p:spPr>
          <a:xfrm>
            <a:off x="53147" y="-8049"/>
            <a:ext cx="11695226" cy="7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4411" dirty="0">
                <a:solidFill>
                  <a:schemeClr val="tx1"/>
                </a:solidFill>
              </a:rPr>
              <a:t>B Station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ECB866-1FE4-4065-96A0-F5CA84CCD07E}"/>
              </a:ext>
            </a:extLst>
          </p:cNvPr>
          <p:cNvSpPr/>
          <p:nvPr/>
        </p:nvSpPr>
        <p:spPr>
          <a:xfrm>
            <a:off x="139896" y="6322962"/>
            <a:ext cx="4736904" cy="439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Lower Basement view – Celling Plaster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CBBE0-962F-4593-A0A4-FAA87B483A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7" y="639282"/>
            <a:ext cx="9363740" cy="562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8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9CBAC37-3A0F-4A5B-94C3-AD04D56EE53F}"/>
              </a:ext>
            </a:extLst>
          </p:cNvPr>
          <p:cNvSpPr txBox="1"/>
          <p:nvPr/>
        </p:nvSpPr>
        <p:spPr>
          <a:xfrm>
            <a:off x="53147" y="-8049"/>
            <a:ext cx="11695226" cy="7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4411" dirty="0">
                <a:solidFill>
                  <a:schemeClr val="tx1"/>
                </a:solidFill>
              </a:rPr>
              <a:t>B Station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ECB866-1FE4-4065-96A0-F5CA84CCD07E}"/>
              </a:ext>
            </a:extLst>
          </p:cNvPr>
          <p:cNvSpPr/>
          <p:nvPr/>
        </p:nvSpPr>
        <p:spPr>
          <a:xfrm>
            <a:off x="139896" y="6322962"/>
            <a:ext cx="4736904" cy="439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Upper Basement view – Celling Plaster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B62C5-892E-4B57-9A9E-8638242985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368" y="607384"/>
            <a:ext cx="9246783" cy="56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24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9CBAC37-3A0F-4A5B-94C3-AD04D56EE53F}"/>
              </a:ext>
            </a:extLst>
          </p:cNvPr>
          <p:cNvSpPr txBox="1"/>
          <p:nvPr/>
        </p:nvSpPr>
        <p:spPr>
          <a:xfrm>
            <a:off x="53147" y="-8049"/>
            <a:ext cx="11695226" cy="7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4411" dirty="0">
                <a:solidFill>
                  <a:schemeClr val="tx1"/>
                </a:solidFill>
              </a:rPr>
              <a:t>B Station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ECB866-1FE4-4065-96A0-F5CA84CCD07E}"/>
              </a:ext>
            </a:extLst>
          </p:cNvPr>
          <p:cNvSpPr/>
          <p:nvPr/>
        </p:nvSpPr>
        <p:spPr>
          <a:xfrm>
            <a:off x="139895" y="6322962"/>
            <a:ext cx="6505453" cy="4606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Lower Basement to Upper Basement view – Celling Plaster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B1E05-464E-47A5-BB89-62C1A37901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97" y="641952"/>
            <a:ext cx="9516139" cy="56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3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9CBAC37-3A0F-4A5B-94C3-AD04D56EE53F}"/>
              </a:ext>
            </a:extLst>
          </p:cNvPr>
          <p:cNvSpPr txBox="1"/>
          <p:nvPr/>
        </p:nvSpPr>
        <p:spPr>
          <a:xfrm>
            <a:off x="53147" y="-8049"/>
            <a:ext cx="11695226" cy="7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4411" dirty="0">
                <a:solidFill>
                  <a:schemeClr val="tx1"/>
                </a:solidFill>
              </a:rPr>
              <a:t>B Station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ECB866-1FE4-4065-96A0-F5CA84CCD07E}"/>
              </a:ext>
            </a:extLst>
          </p:cNvPr>
          <p:cNvSpPr/>
          <p:nvPr/>
        </p:nvSpPr>
        <p:spPr>
          <a:xfrm>
            <a:off x="139895" y="6322962"/>
            <a:ext cx="6505453" cy="4606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D-wall Crystalline waterproofing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3B7DE-E42A-482D-96E9-15225BA8F9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610" y="763356"/>
            <a:ext cx="9620780" cy="53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7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62D16DF-6211-40EB-B407-2865904937A4}"/>
              </a:ext>
            </a:extLst>
          </p:cNvPr>
          <p:cNvSpPr txBox="1"/>
          <p:nvPr/>
        </p:nvSpPr>
        <p:spPr>
          <a:xfrm>
            <a:off x="192802" y="151860"/>
            <a:ext cx="11450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Detail / Drawings </a:t>
            </a:r>
            <a:r>
              <a:rPr lang="en-US" sz="3200" dirty="0">
                <a:solidFill>
                  <a:schemeClr val="tx1"/>
                </a:solidFill>
              </a:rPr>
              <a:t>Required 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47385"/>
              </p:ext>
            </p:extLst>
          </p:nvPr>
        </p:nvGraphicFramePr>
        <p:xfrm>
          <a:off x="753918" y="1436639"/>
          <a:ext cx="10114973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4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2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Tentative date of detail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70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AE7689-6AF0-44EC-B22F-70A376B2FBD5}"/>
              </a:ext>
            </a:extLst>
          </p:cNvPr>
          <p:cNvSpPr txBox="1"/>
          <p:nvPr/>
        </p:nvSpPr>
        <p:spPr>
          <a:xfrm>
            <a:off x="4368150" y="3013501"/>
            <a:ext cx="345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dirty="0">
                <a:solidFill>
                  <a:schemeClr val="tx1"/>
                </a:solidFill>
              </a:rPr>
              <a:t>Thank you</a:t>
            </a:r>
            <a:endParaRPr lang="en-IN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3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62D16DF-6211-40EB-B407-2865904937A4}"/>
              </a:ext>
            </a:extLst>
          </p:cNvPr>
          <p:cNvSpPr txBox="1"/>
          <p:nvPr/>
        </p:nvSpPr>
        <p:spPr>
          <a:xfrm>
            <a:off x="192802" y="813042"/>
            <a:ext cx="11450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 Status: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586246-39D1-4F1A-B777-F1FFA759618D}"/>
              </a:ext>
            </a:extLst>
          </p:cNvPr>
          <p:cNvSpPr txBox="1">
            <a:spLocks/>
          </p:cNvSpPr>
          <p:nvPr/>
        </p:nvSpPr>
        <p:spPr>
          <a:xfrm>
            <a:off x="318052" y="1532305"/>
            <a:ext cx="11325460" cy="5173835"/>
          </a:xfrm>
          <a:prstGeom prst="rect">
            <a:avLst/>
          </a:prstGeom>
        </p:spPr>
        <p:txBody>
          <a:bodyPr>
            <a:noAutofit/>
          </a:bodyPr>
          <a:lstStyle>
            <a:lvl1pPr marL="334087" indent="-222725" algn="l" defTabSz="890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143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23630" indent="-222725" algn="l" defTabSz="8909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94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79990" indent="-222725" algn="l" defTabSz="8909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754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47260" indent="-222725" algn="l" defTabSz="8909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55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514530" indent="-222725" algn="l" defTabSz="8909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364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1692710" indent="-178180" algn="l" defTabSz="890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6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0890" indent="-178180" algn="l" defTabSz="8909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3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9070" indent="-178180" algn="l" defTabSz="8909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3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27250" indent="-178180" algn="l" defTabSz="8909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3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457200" algn="just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RCC work above Plinth Level: </a:t>
            </a:r>
          </a:p>
          <a:p>
            <a:pPr marL="927860" lvl="2" indent="-457200" algn="just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First Floor slab (+6.900M </a:t>
            </a:r>
            <a:r>
              <a:rPr lang="en-US" sz="2400" dirty="0" err="1">
                <a:solidFill>
                  <a:schemeClr val="tx1"/>
                </a:solidFill>
              </a:rPr>
              <a:t>Lvl</a:t>
            </a:r>
            <a:r>
              <a:rPr lang="en-US" sz="2400" dirty="0">
                <a:solidFill>
                  <a:schemeClr val="tx1"/>
                </a:solidFill>
              </a:rPr>
              <a:t>.) shuttering , reinforcement Work &amp; PT Cable Work is in progress. </a:t>
            </a:r>
          </a:p>
          <a:p>
            <a:pPr marL="571500" lvl="1" indent="-457200" algn="just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Finishing activities:</a:t>
            </a:r>
          </a:p>
          <a:p>
            <a:pPr marL="927860" lvl="2" indent="-457200" algn="just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Lower basement  &amp; Upper Basement – </a:t>
            </a:r>
          </a:p>
          <a:p>
            <a:pPr marL="1195130" lvl="3" indent="-457200" algn="just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</a:rPr>
              <a:t>Ceiling plaster work is in progress.</a:t>
            </a:r>
          </a:p>
          <a:p>
            <a:pPr marL="1195130" lvl="3" indent="-457200" algn="just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</a:rPr>
              <a:t>Block Work is in progress.</a:t>
            </a:r>
          </a:p>
          <a:p>
            <a:pPr marL="1195130" lvl="3" indent="-457200" algn="just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</a:rPr>
              <a:t>D-wall Crystalline waterproofing is in progress.</a:t>
            </a:r>
          </a:p>
          <a:p>
            <a:pPr marL="927860" lvl="2" indent="-457200" algn="just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Ground Floor – </a:t>
            </a:r>
          </a:p>
          <a:p>
            <a:pPr marL="1195130" lvl="3" indent="-457200" algn="just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</a:rPr>
              <a:t>Block Work is in progress.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91AEC-1D4C-40CE-87BC-05D7FC4D1FA4}"/>
              </a:ext>
            </a:extLst>
          </p:cNvPr>
          <p:cNvSpPr txBox="1"/>
          <p:nvPr/>
        </p:nvSpPr>
        <p:spPr>
          <a:xfrm>
            <a:off x="133169" y="41933"/>
            <a:ext cx="1169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3600" dirty="0" err="1">
                <a:solidFill>
                  <a:schemeClr val="tx1"/>
                </a:solidFill>
              </a:rPr>
              <a:t>Vastadevdi</a:t>
            </a:r>
            <a:r>
              <a:rPr lang="en-US" sz="3600" dirty="0">
                <a:solidFill>
                  <a:schemeClr val="tx1"/>
                </a:solidFill>
              </a:rPr>
              <a:t> (B) Station – </a:t>
            </a:r>
            <a:r>
              <a:rPr lang="en-US" sz="2000" dirty="0"/>
              <a:t>Target date of completion - July-2022</a:t>
            </a:r>
            <a:endParaRPr lang="en-IN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38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9CBAC37-3A0F-4A5B-94C3-AD04D56EE53F}"/>
              </a:ext>
            </a:extLst>
          </p:cNvPr>
          <p:cNvSpPr txBox="1"/>
          <p:nvPr/>
        </p:nvSpPr>
        <p:spPr>
          <a:xfrm>
            <a:off x="53147" y="-8049"/>
            <a:ext cx="11695226" cy="7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4411" dirty="0">
                <a:solidFill>
                  <a:schemeClr val="tx1"/>
                </a:solidFill>
              </a:rPr>
              <a:t>B Station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ECB866-1FE4-4065-96A0-F5CA84CCD07E}"/>
              </a:ext>
            </a:extLst>
          </p:cNvPr>
          <p:cNvSpPr/>
          <p:nvPr/>
        </p:nvSpPr>
        <p:spPr>
          <a:xfrm>
            <a:off x="139896" y="6322962"/>
            <a:ext cx="4736904" cy="439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Top side view </a:t>
            </a:r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Floor slab (+6.90 </a:t>
            </a:r>
            <a:r>
              <a:rPr lang="en-US" dirty="0" err="1">
                <a:solidFill>
                  <a:schemeClr val="tx1"/>
                </a:solidFill>
              </a:rPr>
              <a:t>Lvl</a:t>
            </a:r>
            <a:r>
              <a:rPr lang="en-US" dirty="0">
                <a:solidFill>
                  <a:schemeClr val="tx1"/>
                </a:solidFill>
              </a:rPr>
              <a:t>) 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CB5BA-F3BB-4C42-AB66-5B104D2DAD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669472"/>
            <a:ext cx="8806542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1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9CBAC37-3A0F-4A5B-94C3-AD04D56EE53F}"/>
              </a:ext>
            </a:extLst>
          </p:cNvPr>
          <p:cNvSpPr txBox="1"/>
          <p:nvPr/>
        </p:nvSpPr>
        <p:spPr>
          <a:xfrm>
            <a:off x="53147" y="-8049"/>
            <a:ext cx="11695226" cy="7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4411" dirty="0">
                <a:solidFill>
                  <a:schemeClr val="tx1"/>
                </a:solidFill>
              </a:rPr>
              <a:t>B Station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ECB866-1FE4-4065-96A0-F5CA84CCD07E}"/>
              </a:ext>
            </a:extLst>
          </p:cNvPr>
          <p:cNvSpPr/>
          <p:nvPr/>
        </p:nvSpPr>
        <p:spPr>
          <a:xfrm>
            <a:off x="139896" y="6322962"/>
            <a:ext cx="4736904" cy="439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North side view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BDDE3-F977-4EF6-90FF-C889D1602D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274" y="600604"/>
            <a:ext cx="9027041" cy="55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Up 8">
            <a:extLst>
              <a:ext uri="{FF2B5EF4-FFF2-40B4-BE49-F238E27FC236}">
                <a16:creationId xmlns:a16="http://schemas.microsoft.com/office/drawing/2014/main" id="{069A9CEE-A13F-43A5-88CF-C1F7367B636C}"/>
              </a:ext>
            </a:extLst>
          </p:cNvPr>
          <p:cNvSpPr/>
          <p:nvPr/>
        </p:nvSpPr>
        <p:spPr>
          <a:xfrm>
            <a:off x="12703724" y="627050"/>
            <a:ext cx="195097" cy="54864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BAC37-3A0F-4A5B-94C3-AD04D56EE53F}"/>
              </a:ext>
            </a:extLst>
          </p:cNvPr>
          <p:cNvSpPr txBox="1"/>
          <p:nvPr/>
        </p:nvSpPr>
        <p:spPr>
          <a:xfrm>
            <a:off x="124122" y="131585"/>
            <a:ext cx="11695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B Station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ECB866-1FE4-4065-96A0-F5CA84CCD07E}"/>
              </a:ext>
            </a:extLst>
          </p:cNvPr>
          <p:cNvSpPr/>
          <p:nvPr/>
        </p:nvSpPr>
        <p:spPr>
          <a:xfrm>
            <a:off x="139896" y="6322962"/>
            <a:ext cx="4094479" cy="439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South side view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5C1F5-DDD8-45CA-B453-24AEB02F74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171" y="716360"/>
            <a:ext cx="8795657" cy="546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72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9CBAC37-3A0F-4A5B-94C3-AD04D56EE53F}"/>
              </a:ext>
            </a:extLst>
          </p:cNvPr>
          <p:cNvSpPr txBox="1"/>
          <p:nvPr/>
        </p:nvSpPr>
        <p:spPr>
          <a:xfrm>
            <a:off x="53147" y="-8049"/>
            <a:ext cx="11695226" cy="7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4411" dirty="0">
                <a:solidFill>
                  <a:schemeClr val="tx1"/>
                </a:solidFill>
              </a:rPr>
              <a:t>B Station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ECB866-1FE4-4065-96A0-F5CA84CCD07E}"/>
              </a:ext>
            </a:extLst>
          </p:cNvPr>
          <p:cNvSpPr/>
          <p:nvPr/>
        </p:nvSpPr>
        <p:spPr>
          <a:xfrm>
            <a:off x="139896" y="6322962"/>
            <a:ext cx="4736904" cy="439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East Side View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7CAAD-679D-4122-8F1E-CDB9D52F67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480" y="786810"/>
            <a:ext cx="9335386" cy="54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03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9CBAC37-3A0F-4A5B-94C3-AD04D56EE53F}"/>
              </a:ext>
            </a:extLst>
          </p:cNvPr>
          <p:cNvSpPr txBox="1"/>
          <p:nvPr/>
        </p:nvSpPr>
        <p:spPr>
          <a:xfrm>
            <a:off x="53147" y="-8049"/>
            <a:ext cx="11695226" cy="7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4411" dirty="0">
                <a:solidFill>
                  <a:schemeClr val="tx1"/>
                </a:solidFill>
              </a:rPr>
              <a:t>B Station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4439C466-35BD-4589-A235-21081426D416}"/>
              </a:ext>
            </a:extLst>
          </p:cNvPr>
          <p:cNvSpPr/>
          <p:nvPr/>
        </p:nvSpPr>
        <p:spPr>
          <a:xfrm>
            <a:off x="139896" y="6322962"/>
            <a:ext cx="4736904" cy="439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West Side View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96D113-7FDE-4AA6-8A26-DA27B84A89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796" y="637953"/>
            <a:ext cx="9778408" cy="558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4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9CBAC37-3A0F-4A5B-94C3-AD04D56EE53F}"/>
              </a:ext>
            </a:extLst>
          </p:cNvPr>
          <p:cNvSpPr txBox="1"/>
          <p:nvPr/>
        </p:nvSpPr>
        <p:spPr>
          <a:xfrm>
            <a:off x="53147" y="-8049"/>
            <a:ext cx="11695226" cy="7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4411" dirty="0">
                <a:solidFill>
                  <a:schemeClr val="tx1"/>
                </a:solidFill>
              </a:rPr>
              <a:t>B Station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ECB866-1FE4-4065-96A0-F5CA84CCD07E}"/>
              </a:ext>
            </a:extLst>
          </p:cNvPr>
          <p:cNvSpPr/>
          <p:nvPr/>
        </p:nvSpPr>
        <p:spPr>
          <a:xfrm>
            <a:off x="139896" y="6322962"/>
            <a:ext cx="4736904" cy="439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West Side Upper Basement view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1EEF9-E11C-4A42-8D07-9BD25E1644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88" y="740292"/>
            <a:ext cx="9965439" cy="54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6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9CBAC37-3A0F-4A5B-94C3-AD04D56EE53F}"/>
              </a:ext>
            </a:extLst>
          </p:cNvPr>
          <p:cNvSpPr txBox="1"/>
          <p:nvPr/>
        </p:nvSpPr>
        <p:spPr>
          <a:xfrm>
            <a:off x="53147" y="-8049"/>
            <a:ext cx="11695226" cy="7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4411" dirty="0">
                <a:solidFill>
                  <a:schemeClr val="tx1"/>
                </a:solidFill>
              </a:rPr>
              <a:t>B Station</a:t>
            </a:r>
            <a:endParaRPr lang="en-IN" sz="4411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ECB866-1FE4-4065-96A0-F5CA84CCD07E}"/>
              </a:ext>
            </a:extLst>
          </p:cNvPr>
          <p:cNvSpPr/>
          <p:nvPr/>
        </p:nvSpPr>
        <p:spPr>
          <a:xfrm>
            <a:off x="139896" y="6322962"/>
            <a:ext cx="4736904" cy="439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Block Work in Basement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E2427E-7812-48F2-B137-C27ED08FC7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819" y="763356"/>
            <a:ext cx="8938437" cy="54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32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806915D9767D45AD87786D6A488A57" ma:contentTypeVersion="13" ma:contentTypeDescription="Create a new document." ma:contentTypeScope="" ma:versionID="2d2c1e487a9ddf7c9d3bbb4ab1c0faa5">
  <xsd:schema xmlns:xsd="http://www.w3.org/2001/XMLSchema" xmlns:xs="http://www.w3.org/2001/XMLSchema" xmlns:p="http://schemas.microsoft.com/office/2006/metadata/properties" xmlns:ns2="7da7bab2-df66-4060-a0bd-ef6b5db8de56" xmlns:ns3="520ab48b-738c-4b5f-962e-785972c7addc" targetNamespace="http://schemas.microsoft.com/office/2006/metadata/properties" ma:root="true" ma:fieldsID="713d970f3acd2dc61c5727bd151a3def" ns2:_="" ns3:_="">
    <xsd:import namespace="7da7bab2-df66-4060-a0bd-ef6b5db8de56"/>
    <xsd:import namespace="520ab48b-738c-4b5f-962e-785972c7ad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7bab2-df66-4060-a0bd-ef6b5db8de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5cd4887-d041-47b7-83f5-4b9806e4175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0ab48b-738c-4b5f-962e-785972c7add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1eb9351-0612-4050-a642-8047678be4e9}" ma:internalName="TaxCatchAll" ma:showField="CatchAllData" ma:web="520ab48b-738c-4b5f-962e-785972c7ad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da7bab2-df66-4060-a0bd-ef6b5db8de56">
      <Terms xmlns="http://schemas.microsoft.com/office/infopath/2007/PartnerControls"/>
    </lcf76f155ced4ddcb4097134ff3c332f>
    <TaxCatchAll xmlns="520ab48b-738c-4b5f-962e-785972c7addc" xsi:nil="true"/>
  </documentManagement>
</p:properties>
</file>

<file path=customXml/itemProps1.xml><?xml version="1.0" encoding="utf-8"?>
<ds:datastoreItem xmlns:ds="http://schemas.openxmlformats.org/officeDocument/2006/customXml" ds:itemID="{92085984-31BD-4415-BD16-FD3CB6475FC0}"/>
</file>

<file path=customXml/itemProps2.xml><?xml version="1.0" encoding="utf-8"?>
<ds:datastoreItem xmlns:ds="http://schemas.openxmlformats.org/officeDocument/2006/customXml" ds:itemID="{55440D86-D6A5-4EEC-8639-1F4E481EF99E}"/>
</file>

<file path=customXml/itemProps3.xml><?xml version="1.0" encoding="utf-8"?>
<ds:datastoreItem xmlns:ds="http://schemas.openxmlformats.org/officeDocument/2006/customXml" ds:itemID="{45A0B0E6-A4EC-41AB-897B-77984C2EBC44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3844</TotalTime>
  <Words>185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Review Meeting  PSC building, Torrent Power  E-Station / B-station</dc:title>
  <dc:creator>Admin</dc:creator>
  <cp:lastModifiedBy>Admin</cp:lastModifiedBy>
  <cp:revision>244</cp:revision>
  <dcterms:created xsi:type="dcterms:W3CDTF">2021-01-19T07:35:40Z</dcterms:created>
  <dcterms:modified xsi:type="dcterms:W3CDTF">2022-03-04T09:55:43Z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0x01010075806915D9767D45AD87786D6A488A57</vt:lpwstr>
  </property>
</Properties>
</file>